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73" r:id="rId4"/>
    <p:sldId id="266" r:id="rId5"/>
    <p:sldId id="272" r:id="rId6"/>
    <p:sldId id="267" r:id="rId7"/>
    <p:sldId id="276" r:id="rId8"/>
    <p:sldId id="277" r:id="rId9"/>
    <p:sldId id="275" r:id="rId10"/>
    <p:sldId id="278" r:id="rId11"/>
    <p:sldId id="280" r:id="rId12"/>
    <p:sldId id="290" r:id="rId13"/>
    <p:sldId id="286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11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DE69-5801-488C-A0EA-9B14E8C31F3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F13-CB69-4DFC-875A-F83E5D32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DE69-5801-488C-A0EA-9B14E8C31F3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F13-CB69-4DFC-875A-F83E5D32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DE69-5801-488C-A0EA-9B14E8C31F3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F13-CB69-4DFC-875A-F83E5D32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DE69-5801-488C-A0EA-9B14E8C31F3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F13-CB69-4DFC-875A-F83E5D32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DE69-5801-488C-A0EA-9B14E8C31F3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F13-CB69-4DFC-875A-F83E5D32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DE69-5801-488C-A0EA-9B14E8C31F3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F13-CB69-4DFC-875A-F83E5D32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DE69-5801-488C-A0EA-9B14E8C31F3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F13-CB69-4DFC-875A-F83E5D32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DE69-5801-488C-A0EA-9B14E8C31F3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F13-CB69-4DFC-875A-F83E5D32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DE69-5801-488C-A0EA-9B14E8C31F3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F13-CB69-4DFC-875A-F83E5D32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DE69-5801-488C-A0EA-9B14E8C31F3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F13-CB69-4DFC-875A-F83E5D32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DE69-5801-488C-A0EA-9B14E8C31F3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F13-CB69-4DFC-875A-F83E5D32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ADE69-5801-488C-A0EA-9B14E8C31F37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87F13-CB69-4DFC-875A-F83E5D32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6;&#1072;&#1073;&#1086;&#1090;&#1072;%20&#1056;&#1077;&#1074;&#1072;&#1079;&#1086;&#1074;&#1086;&#1081;\&#1092;&#1077;&#1089;&#1090;&#1080;&#1074;&#1072;&#1083;&#1100;\2618\657375\&#1055;&#1088;&#1077;&#1079;&#1077;&#1085;&#1090;&#1072;&#1094;&#1080;&#1103;%20&#1056;&#1086;&#1089;&#1089;&#1080;&#1103;%20&#1088;&#1086;&#1076;&#1080;&#1085;&#1072;%20&#1084;&#1086;&#1103;\&#1056;&#1086;&#1089;&#1089;&#1080;&#1103;%20+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g.lenta.ru/news/2009/11/14/time1/picture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6;&#1072;&#1073;&#1086;&#1090;&#1072;%20&#1056;&#1077;&#1074;&#1072;&#1079;&#1086;&#1074;&#1086;&#1081;\&#1092;&#1077;&#1089;&#1090;&#1080;&#1074;&#1072;&#1083;&#1100;\2618\657375\&#1055;&#1088;&#1077;&#1079;&#1077;&#1085;&#1090;&#1072;&#1094;&#1080;&#1103;%20&#1056;&#1086;&#1089;&#1089;&#1080;&#1103;%20&#1088;&#1086;&#1076;&#1080;&#1085;&#1072;%20&#1084;&#1086;&#1103;\&#1063;&#1072;&#1089;&#1099;%20&#1085;&#1072;%20&#1057;&#1087;&#1072;&#1089;&#1089;&#1082;&#1086;&#1081;%20&#1073;&#1072;&#1096;&#1085;&#1077;%20&#1050;&#1088;&#1077;&#1084;&#1083;&#1103;%20-%20&#1041;&#1086;&#1081;%20&#1082;&#1091;&#1088;&#1072;&#1085;&#1090;&#1086;&#1074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6;&#1072;&#1073;&#1086;&#1090;&#1072;%20&#1056;&#1077;&#1074;&#1072;&#1079;&#1086;&#1074;&#1086;&#1081;\&#1092;&#1077;&#1089;&#1090;&#1080;&#1074;&#1072;&#1083;&#1100;\2618\657375\&#1055;&#1088;&#1077;&#1079;&#1077;&#1085;&#1090;&#1072;&#1094;&#1080;&#1103;%20&#1056;&#1086;&#1089;&#1089;&#1080;&#1103;%20&#1088;&#1086;&#1076;&#1080;&#1085;&#1072;%20&#1084;&#1086;&#1103;\&#1043;.&#1057;&#1090;&#1088;&#1091;&#1074;&#1077;%20&#1052;&#1086;&#1103;%20&#1056;&#1086;&#1089;&#1089;&#1080;&#1103;%20%20(audiopoisk.com).mp3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6;&#1072;&#1073;&#1086;&#1090;&#1072;%20&#1056;&#1077;&#1074;&#1072;&#1079;&#1086;&#1074;&#1086;&#1081;\&#1092;&#1077;&#1089;&#1090;&#1080;&#1074;&#1072;&#1083;&#1100;\2618\657375\&#1055;&#1088;&#1077;&#1079;&#1077;&#1085;&#1090;&#1072;&#1094;&#1080;&#1103;%20&#1056;&#1086;&#1089;&#1089;&#1080;&#1103;%20&#1088;&#1086;&#1076;&#1080;&#1085;&#1072;%20&#1084;&#1086;&#1103;\&#1043;&#1080;&#1084;&#1085;%20&#1056;&#1086;&#1089;&#1089;&#1080;&#1080;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amuli.narod.ru/Flag_RF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newstula.ru/pic/2009_12/gerb_rf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chat.himki.net/4gallery/data/media/546/kuranty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олнце в небе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g3.gif"/>
          <p:cNvPicPr>
            <a:picLocks noChangeAspect="1"/>
          </p:cNvPicPr>
          <p:nvPr/>
        </p:nvPicPr>
        <p:blipFill>
          <a:blip r:embed="rId4" cstate="email">
            <a:lum bright="-20000" contrast="20000"/>
          </a:blip>
          <a:stretch>
            <a:fillRect/>
          </a:stretch>
        </p:blipFill>
        <p:spPr>
          <a:xfrm>
            <a:off x="3500430" y="4000503"/>
            <a:ext cx="2143140" cy="25372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857232"/>
            <a:ext cx="80010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Родина моя -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714348" y="2571744"/>
            <a:ext cx="12858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Р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2571744"/>
            <a:ext cx="8572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О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2643182"/>
            <a:ext cx="20056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СС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2643182"/>
            <a:ext cx="12144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man Old Style" pitchFamily="18" charset="0"/>
              </a:rPr>
              <a:t>И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43702" y="2643182"/>
            <a:ext cx="10715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Я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4" name="Россия 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28677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lenta.ru/news/2009/11/14/time1/picture.jpg">
            <a:hlinkClick r:id="rId3" tgtFrame="_blank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Часы на Спасской башне Кремля - Бой курант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35821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1343250" y="763359"/>
            <a:ext cx="6657774" cy="4759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71472" y="5357826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Путин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Владимир Владимирович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267681_212440_0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Г.Струве Моя Россия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14390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_8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e888947fddd6fd80204be5985ac7ff5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1857356" y="2428868"/>
            <a:ext cx="5915044" cy="1171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429000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Я узнал, что у меня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Есть огромная родня: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И тропинка, и лесок,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В поле - каждый колосок,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Речка, небо надо мною.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Это все мое, родное!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969e660cbefc03ef3cf49e15a14e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F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214290"/>
            <a:ext cx="8164638" cy="4929198"/>
          </a:xfrm>
          <a:prstGeom prst="rect">
            <a:avLst/>
          </a:prstGeom>
        </p:spPr>
      </p:pic>
      <p:pic>
        <p:nvPicPr>
          <p:cNvPr id="6" name="Рисунок 5" descr="Герб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5072074"/>
            <a:ext cx="1643058" cy="15674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7356" y="5357826"/>
            <a:ext cx="707236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свете много разных стран,                      На свете много разных,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 есть одна страна –                                    Но есть одна страна –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 белых льдов до тёплых рек                    Её мы Родиной зовём,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Раскинулась она!                                            И Родина – Одна!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7429552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Государственные символы России</a:t>
            </a:r>
          </a:p>
          <a:p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Picture 4" descr="гим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2214554"/>
            <a:ext cx="5905509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Гимн Росс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4 из 10682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428604"/>
            <a:ext cx="6572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Bookman Old Style" pitchFamily="18" charset="0"/>
              </a:rPr>
              <a:t>Флаг России</a:t>
            </a:r>
          </a:p>
        </p:txBody>
      </p:sp>
      <p:pic>
        <p:nvPicPr>
          <p:cNvPr id="4" name="i-main-pic" descr="Картинка 4 из 5976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214290"/>
            <a:ext cx="175132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2857496"/>
            <a:ext cx="698477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Белый цвет – берёзка.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Синий - неба цвет.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Красная полоска-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Солнечный рассвет.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Public\Pictures\Россия\1350_ce_denflag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14290"/>
            <a:ext cx="478634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3dflagsdotcom_russi_2fawm[1]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92" y="285728"/>
            <a:ext cx="1838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 flipH="1">
            <a:off x="1643042" y="4643446"/>
            <a:ext cx="478634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Флаг наш — символ доблести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 народной гордости.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 России важный день,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Отмечать нам нужно всем!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ussi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28670"/>
            <a:ext cx="4143447" cy="4467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29124" y="500042"/>
            <a:ext cx="4572032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У России величавой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На гербе орёл двуглавый,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Чтоб на запад на восток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Он смотреть бы сразу мог.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Сильный, мудрый он и гордый.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Он – России дух свободный.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Москва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Содержимое 6" descr="voskhititelnye_kupala_kremlya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lum bright="20000" contrast="20000"/>
          </a:blip>
          <a:stretch>
            <a:fillRect/>
          </a:stretch>
        </p:blipFill>
        <p:spPr>
          <a:xfrm>
            <a:off x="0" y="-12700"/>
            <a:ext cx="9144000" cy="6870700"/>
          </a:xfrm>
        </p:spPr>
      </p:pic>
      <p:pic>
        <p:nvPicPr>
          <p:cNvPr id="8" name="Picture 7" descr="герб Москв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2396" y="214290"/>
            <a:ext cx="1379536" cy="172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vezd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2500298" y="5072074"/>
            <a:ext cx="6643702" cy="15541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Москва – это Красная площадь.</a:t>
            </a:r>
          </a:p>
          <a:p>
            <a:pPr>
              <a:buNone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Москва – это башни Кремля.</a:t>
            </a:r>
          </a:p>
          <a:p>
            <a:pPr>
              <a:buNone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Москва – это сердце России,</a:t>
            </a:r>
          </a:p>
          <a:p>
            <a:pPr>
              <a:buNone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Которое любит тебя.</a:t>
            </a:r>
          </a:p>
          <a:p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2 из 2027">
            <a:hlinkClick r:id="rId2" tgtFrame="_blank"/>
          </p:cNvPr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151</Words>
  <Application>Microsoft Office PowerPoint</Application>
  <PresentationFormat>Экран (4:3)</PresentationFormat>
  <Paragraphs>36</Paragraphs>
  <Slides>14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Москва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75</cp:revision>
  <dcterms:created xsi:type="dcterms:W3CDTF">2013-02-06T09:24:53Z</dcterms:created>
  <dcterms:modified xsi:type="dcterms:W3CDTF">2018-12-06T04:50:21Z</dcterms:modified>
</cp:coreProperties>
</file>